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Economica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9133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Your Student’s FM System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 quick and simple reference to using a Roger FM System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450" y="309325"/>
            <a:ext cx="2086750" cy="26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525" y="2131212"/>
            <a:ext cx="2086750" cy="267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en"/>
              <a:t>What is an FM system?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140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An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FM system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is a wireless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system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designed to help someone better identify and understand speech in noisy situations and over distances of up to 15 meters (50 feet). Some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FM systems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work together with hearing aids.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It transfers the speaker’s voice right into the hearing aids of your student.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/>
              <a:t>The FM system has 2 main </a:t>
            </a:r>
            <a:r>
              <a:rPr lang="en" sz="1200" b="1"/>
              <a:t>parts</a:t>
            </a:r>
            <a:r>
              <a:rPr lang="en" sz="1200"/>
              <a:t>: the transmitter and the receivers. 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500" y="2776075"/>
            <a:ext cx="4004999" cy="206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3565200" cy="1117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en"/>
              <a:t>Parts of the FM (1)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i="1"/>
              <a:t>The transmitter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6676525" y="2724225"/>
            <a:ext cx="1468500" cy="49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These dots are the microphone.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1817550" y="2724225"/>
            <a:ext cx="1030500" cy="49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Mute and unmute button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4084800" y="315925"/>
            <a:ext cx="974400" cy="49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On/Off Button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362" y="1147225"/>
            <a:ext cx="3565275" cy="35653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6151825" y="1377250"/>
            <a:ext cx="524700" cy="29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Clip</a:t>
            </a:r>
          </a:p>
        </p:txBody>
      </p:sp>
      <p:cxnSp>
        <p:nvCxnSpPr>
          <p:cNvPr id="83" name="Shape 83"/>
          <p:cNvCxnSpPr>
            <a:stCxn id="80" idx="2"/>
          </p:cNvCxnSpPr>
          <p:nvPr/>
        </p:nvCxnSpPr>
        <p:spPr>
          <a:xfrm>
            <a:off x="4572000" y="814525"/>
            <a:ext cx="0" cy="865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4" name="Shape 84"/>
          <p:cNvCxnSpPr>
            <a:stCxn id="81" idx="1"/>
          </p:cNvCxnSpPr>
          <p:nvPr/>
        </p:nvCxnSpPr>
        <p:spPr>
          <a:xfrm>
            <a:off x="2789362" y="2929875"/>
            <a:ext cx="1689000" cy="377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5" name="Shape 85"/>
          <p:cNvCxnSpPr>
            <a:stCxn id="78" idx="1"/>
          </p:cNvCxnSpPr>
          <p:nvPr/>
        </p:nvCxnSpPr>
        <p:spPr>
          <a:xfrm rot="10800000">
            <a:off x="5658925" y="2717025"/>
            <a:ext cx="1017600" cy="256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6" name="Shape 86"/>
          <p:cNvCxnSpPr>
            <a:stCxn id="78" idx="1"/>
          </p:cNvCxnSpPr>
          <p:nvPr/>
        </p:nvCxnSpPr>
        <p:spPr>
          <a:xfrm flipH="1">
            <a:off x="5677525" y="2973525"/>
            <a:ext cx="999000" cy="305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7" name="Shape 87"/>
          <p:cNvCxnSpPr>
            <a:stCxn id="82" idx="1"/>
          </p:cNvCxnSpPr>
          <p:nvPr/>
        </p:nvCxnSpPr>
        <p:spPr>
          <a:xfrm flipH="1">
            <a:off x="5658925" y="1527100"/>
            <a:ext cx="492900" cy="702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21025" y="298900"/>
            <a:ext cx="4260300" cy="1153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en"/>
              <a:t>Parts of the FM (2)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i="1"/>
              <a:t>The receivers (AKA boots)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6550" y="2279175"/>
            <a:ext cx="2367800" cy="23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4891800" y="1452100"/>
            <a:ext cx="3897300" cy="71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This part attaches to the student’s hearing aids. They will attach and detach this piece at the beginning and end of every school day.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8600" y="1864525"/>
            <a:ext cx="2766300" cy="27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1583325" y="3241600"/>
            <a:ext cx="1208700" cy="12555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en"/>
              <a:t>What do I need to know? 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~Turning the system on and off with the “On/Off” button listed on the previous slide.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~Muting the system when you are not instructing or talking to the student.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~Unmuting the system when you are instructing of talking to the student.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~Connecting the FM system to technology such as IPads, laptops or computers.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Tips for success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ALWAYS have the microphone holes uncovered and near your mouth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Make sure that if you are wearing chunky necklaces, scarves, etc. that they are not creating noise into the FM microphone. </a:t>
            </a:r>
          </a:p>
          <a:p>
            <a:pPr marL="457200" lvl="0" indent="-228600" rtl="0">
              <a:spcBef>
                <a:spcPts val="0"/>
              </a:spcBef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178000"/>
            <a:ext cx="8520600" cy="12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en"/>
              <a:t>What happens if my student has a problem with their FM or hearing aids?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58550" y="1459450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u="sng"/>
              <a:t>Email or call me!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/>
              <a:t>In most cases, I will provide some suggestions for you to try. If equipment still isn’t working properly, I will plan to meet to take care of the issue within a day or two.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/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 i="1"/>
              <a:t>My contact information: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/>
              <a:t>Phone: (412)-443-4338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/>
              <a:t>Email: tmarquardt@northallegheny.org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On-screen Show (16:9)</PresentationFormat>
  <Paragraphs>32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Open Sans</vt:lpstr>
      <vt:lpstr>Economica</vt:lpstr>
      <vt:lpstr>Luxe</vt:lpstr>
      <vt:lpstr>Your Student’s FM System</vt:lpstr>
      <vt:lpstr>What is an FM system?</vt:lpstr>
      <vt:lpstr>Parts of the FM (1) The transmitter</vt:lpstr>
      <vt:lpstr>Parts of the FM (2) The receivers (AKA boots)</vt:lpstr>
      <vt:lpstr>What do I need to know? </vt:lpstr>
      <vt:lpstr>Tips for success</vt:lpstr>
      <vt:lpstr>What happens if my student has a problem with their FM or hearing aids?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Student’s FM System</dc:title>
  <dc:creator>Marquardt, Tori</dc:creator>
  <cp:lastModifiedBy>Marquardt, Tori</cp:lastModifiedBy>
  <cp:revision>1</cp:revision>
  <dcterms:modified xsi:type="dcterms:W3CDTF">2017-09-14T13:49:28Z</dcterms:modified>
</cp:coreProperties>
</file>